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1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13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05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4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897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45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44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033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6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76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8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3B12C-01E5-4D15-8ECA-B12577A4CD11}" type="datetimeFigureOut">
              <a:rPr lang="cs-CZ" smtClean="0"/>
              <a:t>2.3.2015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E6ABD-A760-4848-B64B-7860F68E1C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7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 descr="\\S1\Trida-6b\Informatika\Jeleni\EVVO - Jeleni 23.2.2015 - 6.B\IMG_5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512" y="5805264"/>
            <a:ext cx="4772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 to sakra je</a:t>
            </a:r>
            <a:endParaRPr lang="cs-C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7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\\S1\Trida-6b\Informatika\Jeleni\EVVO - Jeleni 23.2.2015 - 6.B\IMG_5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2771800" y="116632"/>
            <a:ext cx="2016224" cy="129614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2411760" y="1340768"/>
            <a:ext cx="93610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305983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dirty="0" err="1" smtClean="0"/>
              <a:t>bla</a:t>
            </a:r>
            <a:r>
              <a:rPr lang="cs-CZ" dirty="0" smtClean="0"/>
              <a:t> </a:t>
            </a:r>
            <a:r>
              <a:rPr lang="cs-CZ" dirty="0" err="1" smtClean="0"/>
              <a:t>bla</a:t>
            </a:r>
            <a:r>
              <a:rPr lang="cs-CZ" dirty="0" smtClean="0"/>
              <a:t> </a:t>
            </a:r>
            <a:r>
              <a:rPr lang="cs-CZ" dirty="0" err="1" smtClean="0"/>
              <a:t>bla</a:t>
            </a:r>
            <a:r>
              <a:rPr lang="cs-CZ" dirty="0" smtClean="0"/>
              <a:t> .</a:t>
            </a:r>
          </a:p>
          <a:p>
            <a:r>
              <a:rPr lang="cs-CZ" dirty="0" smtClean="0"/>
              <a:t>To je asi tak všechno.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1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\\S1\Trida-6b\Informatika\Jeleni\EVVO - Jeleni 23.2.2015 - 6.B\IMG_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4067944" y="1988840"/>
            <a:ext cx="1584176" cy="8640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851920" y="2708920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283968" y="213285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to asi je ? ? ? ? ?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112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\\S1\Trida-6b\Informatika\Jeleni\EVVO - Jeleni 23.2.2015 - 6.B\IMG_5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619672" y="1268760"/>
            <a:ext cx="2160240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635896" y="2420888"/>
            <a:ext cx="43204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979712" y="1484784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koukáš, je na mě snad něco zajímavého.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66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\\S1\Trida-6b\Informatika\Jeleni\EVVO - Jeleni 23.2.2015 - 6.B\IMG_5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4211960" y="836712"/>
            <a:ext cx="2016224" cy="1368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6012160" y="1988840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572000" y="1052736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Zaskočila mě mrkev ! ! ! ! ! ! ! ! ! 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8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</p:transition>
    </mc:Choice>
    <mc:Fallback xmlns="">
      <p:transition spd="slow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\\S1\Trida-6b\Informatika\Jeleni\EVVO - Jeleni 23.2.2015 - 6.B\IMG_54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5148064" y="1412776"/>
            <a:ext cx="2664296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572000" y="2276872"/>
            <a:ext cx="64807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508104" y="16288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Nefoť mě stydím se  ! ! ! ! ! ! ! ! ! ! 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3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\\S1\Trida-6b\Informatika\Jeleni\EVVO - Jeleni 23.2.2015 - 6.B\IMG_54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1115616" y="1227759"/>
            <a:ext cx="1656184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2123728" y="2204864"/>
            <a:ext cx="57606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123728" y="2235871"/>
            <a:ext cx="576064" cy="4730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1403648" y="1340768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chrrrrrrrrrrrrrrrrrrr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7380312" y="1663933"/>
            <a:ext cx="1763688" cy="11169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 flipV="1">
            <a:off x="8172400" y="2472395"/>
            <a:ext cx="144016" cy="23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7524328" y="18260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Nesmí být vidět, že jím.</a:t>
            </a:r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5220072" y="1663933"/>
            <a:ext cx="1872208" cy="808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se šipkou 18"/>
          <p:cNvCxnSpPr/>
          <p:nvPr/>
        </p:nvCxnSpPr>
        <p:spPr>
          <a:xfrm flipH="1">
            <a:off x="6372200" y="2472395"/>
            <a:ext cx="288032" cy="236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5436096" y="182606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Necpi se na mě GOLEME!</a:t>
            </a:r>
            <a:endParaRPr lang="cs-CZ" dirty="0"/>
          </a:p>
        </p:txBody>
      </p:sp>
      <p:sp>
        <p:nvSpPr>
          <p:cNvPr id="21" name="Ovál 20"/>
          <p:cNvSpPr/>
          <p:nvPr/>
        </p:nvSpPr>
        <p:spPr>
          <a:xfrm>
            <a:off x="3059832" y="1052736"/>
            <a:ext cx="2160240" cy="10964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3635896" y="2204864"/>
            <a:ext cx="360040" cy="267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3347864" y="1227759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Támhle letí </a:t>
            </a:r>
            <a:r>
              <a:rPr lang="cs-CZ" dirty="0" err="1" smtClean="0"/>
              <a:t>nějakej</a:t>
            </a:r>
            <a:r>
              <a:rPr lang="cs-CZ" dirty="0" smtClean="0"/>
              <a:t> pták, </a:t>
            </a:r>
            <a:r>
              <a:rPr lang="cs-CZ" dirty="0" err="1" smtClean="0"/>
              <a:t>jakej</a:t>
            </a:r>
            <a:r>
              <a:rPr lang="cs-CZ" dirty="0" smtClean="0"/>
              <a:t> to asi je 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34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5000">
        <p:dissolve/>
      </p:transition>
    </mc:Choice>
    <mc:Fallback xmlns=""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87</Words>
  <Application>Microsoft Office PowerPoint</Application>
  <PresentationFormat>Předvádění na obrazovce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Administrator</cp:lastModifiedBy>
  <cp:revision>5</cp:revision>
  <dcterms:created xsi:type="dcterms:W3CDTF">2015-02-27T11:30:16Z</dcterms:created>
  <dcterms:modified xsi:type="dcterms:W3CDTF">2015-03-02T08:57:14Z</dcterms:modified>
</cp:coreProperties>
</file>