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90872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 smtClean="0"/>
              <a:t>Fotovtipy</a:t>
            </a:r>
            <a:r>
              <a:rPr lang="cs-CZ" sz="4800" b="1" dirty="0" smtClean="0"/>
              <a:t> žáků</a:t>
            </a:r>
          </a:p>
          <a:p>
            <a:r>
              <a:rPr lang="cs-CZ" sz="4800" b="1" dirty="0" smtClean="0"/>
              <a:t>7.- 9. třídy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81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386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03" y="476672"/>
            <a:ext cx="35782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63688" y="3140968"/>
            <a:ext cx="14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Před koronou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72200" y="4293096"/>
            <a:ext cx="15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Během korony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6597352"/>
            <a:ext cx="243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Zpracoval Jakub Zelenka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8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5693"/>
            <a:ext cx="3672000" cy="6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4941168"/>
            <a:ext cx="141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Zpracoval </a:t>
            </a:r>
          </a:p>
          <a:p>
            <a:r>
              <a:rPr lang="cs-CZ" dirty="0" smtClean="0"/>
              <a:t>David </a:t>
            </a:r>
            <a:r>
              <a:rPr lang="cs-CZ" dirty="0"/>
              <a:t>M</a:t>
            </a:r>
            <a:r>
              <a:rPr lang="cs-CZ" dirty="0" smtClean="0"/>
              <a:t>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4608512" cy="660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6021288"/>
            <a:ext cx="184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Zpracovala </a:t>
            </a:r>
          </a:p>
          <a:p>
            <a:r>
              <a:rPr lang="cs-CZ" dirty="0" smtClean="0"/>
              <a:t>Anežka </a:t>
            </a:r>
            <a:r>
              <a:rPr lang="cs-CZ" dirty="0"/>
              <a:t>S</a:t>
            </a:r>
            <a:r>
              <a:rPr lang="cs-CZ" dirty="0" smtClean="0"/>
              <a:t>eifertová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8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1" y="505660"/>
            <a:ext cx="87072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9821" y="6237312"/>
            <a:ext cx="281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Zpracovala Tereza </a:t>
            </a:r>
            <a:r>
              <a:rPr lang="cs-CZ" dirty="0" err="1" smtClean="0"/>
              <a:t>Rychtrová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6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897917" cy="652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733256"/>
            <a:ext cx="1338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Zpracovala</a:t>
            </a:r>
          </a:p>
          <a:p>
            <a:r>
              <a:rPr lang="cs-CZ" dirty="0" smtClean="0"/>
              <a:t>Adéla Šírová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7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63888" y="1052736"/>
            <a:ext cx="2910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PROTI COVIDU S ÚSMĚVEM!!</a:t>
            </a:r>
          </a:p>
          <a:p>
            <a:r>
              <a:rPr lang="cs-CZ" dirty="0" smtClean="0"/>
              <a:t>                  Děkuji !!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5353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</Words>
  <Application>Microsoft Office PowerPoint</Application>
  <PresentationFormat>Předvádění na obrazovce (4:3)</PresentationFormat>
  <Paragraphs>14</Paragraphs>
  <Slides>8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Lustincova</dc:creator>
  <cp:lastModifiedBy>Lustincova</cp:lastModifiedBy>
  <cp:revision>5</cp:revision>
  <dcterms:created xsi:type="dcterms:W3CDTF">2020-05-04T08:17:37Z</dcterms:created>
  <dcterms:modified xsi:type="dcterms:W3CDTF">2020-05-04T09:11:55Z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